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5"/>
    <p:restoredTop sz="99821" autoAdjust="0"/>
  </p:normalViewPr>
  <p:slideViewPr>
    <p:cSldViewPr snapToGrid="0" snapToObjects="1">
      <p:cViewPr>
        <p:scale>
          <a:sx n="62" d="100"/>
          <a:sy n="62" d="100"/>
        </p:scale>
        <p:origin x="272" y="-10808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emf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10D35-3430-6FA4-A633-15B48EE60BF8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007452" y="40889533"/>
            <a:ext cx="6724972" cy="163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10</cp:revision>
  <dcterms:created xsi:type="dcterms:W3CDTF">2019-09-13T00:27:17Z</dcterms:created>
  <dcterms:modified xsi:type="dcterms:W3CDTF">2025-12-10T04:26:01Z</dcterms:modified>
</cp:coreProperties>
</file>